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9" r:id="rId4"/>
    <p:sldId id="271" r:id="rId5"/>
    <p:sldId id="270" r:id="rId6"/>
    <p:sldId id="264" r:id="rId7"/>
    <p:sldId id="272" r:id="rId8"/>
    <p:sldId id="273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509120"/>
            <a:ext cx="8424936" cy="1944216"/>
          </a:xfrm>
        </p:spPr>
        <p:txBody>
          <a:bodyPr>
            <a:normAutofit/>
          </a:bodyPr>
          <a:lstStyle/>
          <a:p>
            <a:pPr algn="ctr"/>
            <a:endParaRPr lang="ru-RU" sz="3600" b="1" dirty="0" smtClean="0"/>
          </a:p>
          <a:p>
            <a:pPr algn="ctr"/>
            <a:r>
              <a:rPr lang="ru-RU" sz="2400" b="1" dirty="0" smtClean="0"/>
              <a:t>Михаил Афанасьевич Булгаков </a:t>
            </a:r>
          </a:p>
          <a:p>
            <a:pPr algn="ctr"/>
            <a:r>
              <a:rPr lang="ru-RU" sz="2400" b="1" dirty="0" smtClean="0"/>
              <a:t>повесть «Собачье сердце»</a:t>
            </a:r>
          </a:p>
          <a:p>
            <a:pPr algn="ctr"/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264696" cy="395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01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4725144"/>
            <a:ext cx="7118176" cy="790024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Незнакомый господин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4664"/>
            <a:ext cx="5394176" cy="404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00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296682"/>
            <a:ext cx="7560840" cy="868622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err="1" smtClean="0"/>
              <a:t>Швондер</a:t>
            </a:r>
            <a:r>
              <a:rPr lang="ru-RU" sz="2800" dirty="0" smtClean="0"/>
              <a:t> разговаривает по телефону с высокопоставленным чиновником</a:t>
            </a:r>
            <a:endParaRPr lang="ru-RU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85825"/>
            <a:ext cx="5782022" cy="441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2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29613"/>
            <a:ext cx="439248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1" y="5322100"/>
            <a:ext cx="7694240" cy="699187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Сцена операции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9368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45224"/>
            <a:ext cx="7694241" cy="864096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Неожиданный результат эксперимента </a:t>
            </a:r>
            <a:endParaRPr lang="ru-RU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7" y="332656"/>
            <a:ext cx="431482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8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7" y="1124744"/>
            <a:ext cx="2581673" cy="4390424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b="0" dirty="0" smtClean="0"/>
              <a:t>Чудовищный результат эксперимента</a:t>
            </a:r>
            <a:endParaRPr lang="ru-RU" sz="2800" b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38862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974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772816"/>
            <a:ext cx="3085728" cy="3742352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Полиграф </a:t>
            </a:r>
            <a:r>
              <a:rPr lang="ru-RU" sz="2800" dirty="0" err="1" smtClean="0"/>
              <a:t>Полиграфович</a:t>
            </a:r>
            <a:r>
              <a:rPr lang="ru-RU" sz="2800" dirty="0" smtClean="0"/>
              <a:t> Шариков</a:t>
            </a:r>
            <a:endParaRPr lang="ru-RU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389572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664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052736"/>
            <a:ext cx="3157736" cy="4462432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Шариков -  начальник по </a:t>
            </a:r>
            <a:r>
              <a:rPr lang="ru-RU" sz="2400" dirty="0" smtClean="0"/>
              <a:t>очистке </a:t>
            </a:r>
            <a:r>
              <a:rPr lang="ru-RU" sz="2400" dirty="0" smtClean="0"/>
              <a:t>города от котов.</a:t>
            </a:r>
            <a:endParaRPr lang="ru-RU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4147220" cy="608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980728"/>
            <a:ext cx="3229744" cy="453444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Шариков стал опасен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3820269" cy="5766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363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2348880"/>
            <a:ext cx="3149699" cy="324036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Шариков снова превратился в милого пса.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3896469" cy="548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13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127</TotalTime>
  <Words>47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Незнакомый господин</vt:lpstr>
      <vt:lpstr>Швондер разговаривает по телефону с высокопоставленным чиновником</vt:lpstr>
      <vt:lpstr>Сцена операции</vt:lpstr>
      <vt:lpstr>Неожиданный результат эксперимента </vt:lpstr>
      <vt:lpstr>Чудовищный результат эксперимента</vt:lpstr>
      <vt:lpstr>Полиграф Полиграфович Шариков</vt:lpstr>
      <vt:lpstr>Шариков -  начальник по очистке города от котов.</vt:lpstr>
      <vt:lpstr>Шариков стал опасен</vt:lpstr>
      <vt:lpstr>Шариков снова превратился в милого пса.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15</cp:revision>
  <dcterms:created xsi:type="dcterms:W3CDTF">2017-01-29T17:19:07Z</dcterms:created>
  <dcterms:modified xsi:type="dcterms:W3CDTF">2017-02-11T15:15:43Z</dcterms:modified>
</cp:coreProperties>
</file>